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4" r:id="rId15"/>
    <p:sldId id="273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83" d="100"/>
          <a:sy n="83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#troubleshooting"/><Relationship Id="rId3" Type="http://schemas.openxmlformats.org/officeDocument/2006/relationships/hyperlink" Target="#system-requirements"/><Relationship Id="rId7" Type="http://schemas.openxmlformats.org/officeDocument/2006/relationships/hyperlink" Target="#admin-functions"/><Relationship Id="rId2" Type="http://schemas.openxmlformats.org/officeDocument/2006/relationships/hyperlink" Target="#introduction"/><Relationship Id="rId1" Type="http://schemas.openxmlformats.org/officeDocument/2006/relationships/slideLayout" Target="../slideLayouts/slideLayout2.xml"/><Relationship Id="rId6" Type="http://schemas.openxmlformats.org/officeDocument/2006/relationships/hyperlink" Target="#dashboard-overview"/><Relationship Id="rId5" Type="http://schemas.openxmlformats.org/officeDocument/2006/relationships/hyperlink" Target="#logging-in"/><Relationship Id="rId4" Type="http://schemas.openxmlformats.org/officeDocument/2006/relationships/hyperlink" Target="#getting-started"/><Relationship Id="rId9" Type="http://schemas.openxmlformats.org/officeDocument/2006/relationships/hyperlink" Target="#contact-support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umarrkamara" TargetMode="External"/><Relationship Id="rId2" Type="http://schemas.openxmlformats.org/officeDocument/2006/relationships/hyperlink" Target="http://github.com/zenofumi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S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S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SL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33" y="4165742"/>
            <a:ext cx="10993549" cy="89524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Electronic student registration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4" y="5902673"/>
            <a:ext cx="10993546" cy="423123"/>
          </a:xfrm>
        </p:spPr>
        <p:txBody>
          <a:bodyPr>
            <a:normAutofit fontScale="92500"/>
          </a:bodyPr>
          <a:lstStyle/>
          <a:p>
            <a:r>
              <a:rPr lang="en-SL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Joseph Prince Conteh 54992                                                       </a:t>
            </a:r>
            <a:r>
              <a:rPr lang="en-SL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Babah</a:t>
            </a:r>
            <a:r>
              <a:rPr lang="en-SL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SL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Saccoh</a:t>
            </a:r>
            <a:r>
              <a:rPr lang="en-SL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17080                                                             </a:t>
            </a:r>
            <a:r>
              <a:rPr lang="en-SL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Umarr</a:t>
            </a:r>
            <a:r>
              <a:rPr lang="en-SL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Kamara </a:t>
            </a:r>
            <a:endParaRPr 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701E34-0CA1-5535-19F1-FC99AA3B2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505795"/>
              </p:ext>
            </p:extLst>
          </p:nvPr>
        </p:nvGraphicFramePr>
        <p:xfrm>
          <a:off x="410130" y="5145518"/>
          <a:ext cx="11029950" cy="331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9950">
                  <a:extLst>
                    <a:ext uri="{9D8B030D-6E8A-4147-A177-3AD203B41FA5}">
                      <a16:colId xmlns:a16="http://schemas.microsoft.com/office/drawing/2014/main" val="1375180702"/>
                    </a:ext>
                  </a:extLst>
                </a:gridCol>
              </a:tblGrid>
              <a:tr h="320817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2400" dirty="0"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MANUEL                                                                                           TUTOR: A.J. FOFANAH</a:t>
                      </a:r>
                      <a:endParaRPr lang="en-SL" sz="1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8745" marR="118745" marT="0" marB="0" anchor="ctr"/>
                </a:tc>
                <a:extLst>
                  <a:ext uri="{0D108BD9-81ED-4DB2-BD59-A6C34878D82A}">
                    <a16:rowId xmlns:a16="http://schemas.microsoft.com/office/drawing/2014/main" val="2298540306"/>
                  </a:ext>
                </a:extLst>
              </a:tr>
            </a:tbl>
          </a:graphicData>
        </a:graphic>
      </p:graphicFrame>
      <p:sp>
        <p:nvSpPr>
          <p:cNvPr id="5" name="Subtitle 2">
            <a:extLst>
              <a:ext uri="{FF2B5EF4-FFF2-40B4-BE49-F238E27FC236}">
                <a16:creationId xmlns:a16="http://schemas.microsoft.com/office/drawing/2014/main" id="{3AA19AAB-680C-5D87-3348-2DB52172263F}"/>
              </a:ext>
            </a:extLst>
          </p:cNvPr>
          <p:cNvSpPr txBox="1">
            <a:spLocks/>
          </p:cNvSpPr>
          <p:nvPr/>
        </p:nvSpPr>
        <p:spPr>
          <a:xfrm>
            <a:off x="446534" y="5522721"/>
            <a:ext cx="6716517" cy="591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7CEBFF"/>
                </a:solidFill>
              </a:rPr>
              <a:t>Group D Members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37C5F-30A4-F6AD-9BC6-6FE09E0405B0}"/>
              </a:ext>
            </a:extLst>
          </p:cNvPr>
          <p:cNvSpPr txBox="1"/>
          <p:nvPr/>
        </p:nvSpPr>
        <p:spPr>
          <a:xfrm>
            <a:off x="446534" y="1858475"/>
            <a:ext cx="416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to the source code on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SL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6C743-DEEB-851C-E5ED-15795B45B34F}"/>
              </a:ext>
            </a:extLst>
          </p:cNvPr>
          <p:cNvSpPr txBox="1"/>
          <p:nvPr/>
        </p:nvSpPr>
        <p:spPr>
          <a:xfrm>
            <a:off x="482933" y="2203432"/>
            <a:ext cx="696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https://github.com/Zenofume/GroupD_StudentRegistration_System</a:t>
            </a:r>
            <a:endParaRPr lang="en-S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Admin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Admin Dashboard:</a:t>
            </a:r>
            <a:r>
              <a:rPr lang="en-US" dirty="0"/>
              <a:t> Admin Can </a:t>
            </a:r>
            <a:r>
              <a:rPr lang="en-US" b="1" dirty="0"/>
              <a:t>CREATE </a:t>
            </a:r>
            <a:r>
              <a:rPr lang="en-US" dirty="0"/>
              <a:t>a user account for student or administrative officials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B26CB-D034-A817-9286-A5647A04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709262"/>
            <a:ext cx="5422392" cy="2670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435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Admin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Reset Password:   </a:t>
            </a:r>
            <a:r>
              <a:rPr lang="en-US" dirty="0"/>
              <a:t>Admin can reset user account if he/she forget the password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4B86F-2BB0-E2F6-D75C-78D95019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729596"/>
            <a:ext cx="5422392" cy="2629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284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Admin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Add School: </a:t>
            </a:r>
            <a:r>
              <a:rPr lang="en-US" dirty="0"/>
              <a:t>Admin Can Add a School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37552-913F-2163-026D-ECBCEC40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980382"/>
            <a:ext cx="5422392" cy="21282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7161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Admin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Edit School Details : </a:t>
            </a:r>
            <a:r>
              <a:rPr lang="en-US" dirty="0"/>
              <a:t>Admin can Modify School Name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C0372-31F8-45A4-CCDD-2B9233F9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905824"/>
            <a:ext cx="5422392" cy="2277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788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Admin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607224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Add Department : </a:t>
            </a:r>
            <a:r>
              <a:rPr lang="en-US" dirty="0"/>
              <a:t>Admin can </a:t>
            </a:r>
            <a:r>
              <a:rPr lang="en-US" b="1" dirty="0"/>
              <a:t>ADD</a:t>
            </a:r>
            <a:r>
              <a:rPr lang="en-US" dirty="0"/>
              <a:t> </a:t>
            </a:r>
            <a:r>
              <a:rPr lang="en-US" b="1" dirty="0"/>
              <a:t> a </a:t>
            </a:r>
            <a:r>
              <a:rPr lang="en-US" dirty="0"/>
              <a:t>Department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47FBC6-DE78-CD80-6B68-726701B3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885491"/>
            <a:ext cx="5422392" cy="23180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2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Admin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Edit Department : </a:t>
            </a:r>
            <a:r>
              <a:rPr lang="en-US" dirty="0"/>
              <a:t>Admin can </a:t>
            </a:r>
            <a:r>
              <a:rPr lang="en-US" b="1" dirty="0"/>
              <a:t>MODIFY</a:t>
            </a:r>
            <a:r>
              <a:rPr lang="en-US" dirty="0"/>
              <a:t> </a:t>
            </a:r>
            <a:r>
              <a:rPr lang="en-US" b="1" dirty="0"/>
              <a:t> a </a:t>
            </a:r>
            <a:r>
              <a:rPr lang="en-US" dirty="0"/>
              <a:t>Department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8B4E0-A910-30D2-28AE-E998847E6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682151"/>
            <a:ext cx="5422392" cy="2724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556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Admin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Delete Department : </a:t>
            </a:r>
            <a:r>
              <a:rPr lang="en-US" dirty="0"/>
              <a:t>Admin can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en-US" b="1" dirty="0"/>
              <a:t> a </a:t>
            </a:r>
            <a:r>
              <a:rPr lang="en-US" dirty="0"/>
              <a:t>Department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D48BD-D85C-E7B5-7567-99CA7EDF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749930"/>
            <a:ext cx="5422392" cy="258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1121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Admin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Add Course Program : </a:t>
            </a:r>
            <a:r>
              <a:rPr lang="en-US" dirty="0"/>
              <a:t>Admin can </a:t>
            </a:r>
            <a:r>
              <a:rPr lang="en-US" b="1" dirty="0"/>
              <a:t>ADD</a:t>
            </a:r>
            <a:r>
              <a:rPr lang="en-US" dirty="0"/>
              <a:t> </a:t>
            </a:r>
            <a:r>
              <a:rPr lang="en-US" b="1" dirty="0"/>
              <a:t> a </a:t>
            </a:r>
            <a:r>
              <a:rPr lang="en-US" dirty="0"/>
              <a:t>Course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92776-3476-E539-8E6E-0D939D51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702485"/>
            <a:ext cx="5422392" cy="2684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623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Admin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Delete Course Program : </a:t>
            </a:r>
            <a:r>
              <a:rPr lang="en-US" dirty="0"/>
              <a:t>Admin can </a:t>
            </a:r>
            <a:r>
              <a:rPr lang="en-US" b="1" dirty="0"/>
              <a:t>DELETE</a:t>
            </a:r>
            <a:r>
              <a:rPr lang="en-US" dirty="0"/>
              <a:t> </a:t>
            </a:r>
            <a:r>
              <a:rPr lang="en-US" b="1" dirty="0"/>
              <a:t> a </a:t>
            </a:r>
            <a:r>
              <a:rPr lang="en-US" dirty="0"/>
              <a:t>Course Program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FEFD8E-C576-98FD-7292-5D3C78DA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892268"/>
            <a:ext cx="5422392" cy="23045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370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en-US" dirty="0"/>
              <a:t>Student Functions</a:t>
            </a:r>
            <a:endParaRPr lang="en-S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87BBB-6304-5033-C486-C9A99DE61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4" t="1748" r="32195" b="4097"/>
          <a:stretch/>
        </p:blipFill>
        <p:spPr>
          <a:xfrm>
            <a:off x="3842795" y="671332"/>
            <a:ext cx="3912244" cy="385437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835" y="5341150"/>
            <a:ext cx="11029617" cy="598671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Student can Register Once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950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6263-3851-05DF-109B-DD76FB74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en-SL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C80063F-E602-1336-A333-6EAF9FE905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3789" y="2427501"/>
            <a:ext cx="9245714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SL" altLang="en-S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kumimoji="0" lang="en-SL" altLang="en-S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SL" altLang="en-S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Requirements</a:t>
            </a:r>
            <a:endParaRPr kumimoji="0" lang="en-SL" altLang="en-S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SL" altLang="en-S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Getting Started</a:t>
            </a:r>
            <a:endParaRPr kumimoji="0" lang="en-SL" altLang="en-S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SL" altLang="en-S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Logging In</a:t>
            </a:r>
            <a:endParaRPr kumimoji="0" lang="en-US" altLang="en-S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SL" altLang="en-S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 Overview</a:t>
            </a:r>
            <a:endParaRPr kumimoji="0" lang="en-SL" altLang="en-S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SL" altLang="en-S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 Functions</a:t>
            </a:r>
            <a:endParaRPr kumimoji="0" lang="en-SL" altLang="en-S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SL" altLang="en-S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Troubleshooting</a:t>
            </a:r>
            <a:endParaRPr kumimoji="0" lang="en-SL" altLang="en-S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SL" altLang="en-S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 Support</a:t>
            </a:r>
            <a:r>
              <a:rPr kumimoji="0" lang="en-SL" altLang="en-S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5293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Student Functions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Student can View the Details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BA12-4705-C42C-93C7-C5314DBF5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5" t="12239" r="7914" b="6178"/>
          <a:stretch/>
        </p:blipFill>
        <p:spPr>
          <a:xfrm>
            <a:off x="5535606" y="1978243"/>
            <a:ext cx="5529469" cy="4879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2210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b="1" dirty="0"/>
              <a:t>Troubleshooting &amp; Contact Support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938637"/>
            <a:ext cx="11977339" cy="3790832"/>
          </a:xfrm>
        </p:spPr>
        <p:txBody>
          <a:bodyPr anchor="ctr"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Login Issues:</a:t>
            </a:r>
            <a:r>
              <a:rPr lang="en-US" dirty="0"/>
              <a:t> Verify your credentials and ensure your account is active.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Missing Fields:</a:t>
            </a:r>
            <a:r>
              <a:rPr lang="en-US" dirty="0"/>
              <a:t> Check that all required fields are filled and try again.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Unable to Connect to the Database: </a:t>
            </a:r>
            <a:r>
              <a:rPr lang="en-US" dirty="0"/>
              <a:t>Contact support if you encounter any technical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Contact Support on </a:t>
            </a:r>
            <a:r>
              <a:rPr lang="en-US" b="1" dirty="0" err="1"/>
              <a:t>Github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http://github.com/zenofumi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http://github.com/bsaccoh</a:t>
            </a:r>
            <a:r>
              <a:rPr lang="en-SL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         </a:t>
            </a:r>
            <a:endParaRPr lang="en-US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http://github.com/umarrkamara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Support Hours:</a:t>
            </a:r>
            <a:r>
              <a:rPr lang="en-US" dirty="0"/>
              <a:t> Monday to Friday, 9 AM to 5 PM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Link to the source code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https://github.com/Zenofume/GroupD_StudentRegistration_System</a:t>
            </a:r>
            <a:endParaRPr lang="en-SL" dirty="0"/>
          </a:p>
          <a:p>
            <a:pPr marL="0" indent="0">
              <a:buNone/>
            </a:pPr>
            <a:endParaRPr lang="en-SL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79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S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S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S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Group G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7199E4-A994-1055-1238-BF54AD4B6C29}"/>
              </a:ext>
            </a:extLst>
          </p:cNvPr>
          <p:cNvSpPr txBox="1"/>
          <p:nvPr/>
        </p:nvSpPr>
        <p:spPr>
          <a:xfrm>
            <a:off x="670172" y="2821031"/>
            <a:ext cx="416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to the source code on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S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4D3A2-BE87-680E-6E0A-FA1E7502B020}"/>
              </a:ext>
            </a:extLst>
          </p:cNvPr>
          <p:cNvSpPr txBox="1"/>
          <p:nvPr/>
        </p:nvSpPr>
        <p:spPr>
          <a:xfrm>
            <a:off x="706571" y="3165988"/>
            <a:ext cx="696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https://github.com/Zenofume/GroupD_StudentRegistration_System</a:t>
            </a:r>
            <a:endParaRPr lang="en-S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282E-F0D8-D110-225E-4505D62B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FB6A-6FBD-CD77-9490-312C6596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L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Welcome to the Electronic Student Registration System (ESRS). This system is designed to streamline the process of managing student registrations, departments, courses, and more within educational institutions. This manual provides a comprehensive guide to using the system effectively.</a:t>
            </a:r>
          </a:p>
          <a:p>
            <a:pPr marL="0" indent="0">
              <a:buNone/>
            </a:pPr>
            <a:endParaRPr lang="en-SL" dirty="0"/>
          </a:p>
        </p:txBody>
      </p:sp>
    </p:spTree>
    <p:extLst>
      <p:ext uri="{BB962C8B-B14F-4D97-AF65-F5344CB8AC3E}">
        <p14:creationId xmlns:p14="http://schemas.microsoft.com/office/powerpoint/2010/main" val="294957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2BA9-09CB-7492-617A-E51FDCFD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 System requirements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9FF2-2A2D-13B8-5176-FDAD9EB43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System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Web Browser:</a:t>
            </a:r>
            <a:r>
              <a:rPr lang="en-US" sz="2400" dirty="0"/>
              <a:t> Latest versions of Chrome, Firefox, Safari, or 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Internet Connection:</a:t>
            </a:r>
            <a:r>
              <a:rPr lang="en-US" sz="2400" dirty="0"/>
              <a:t> Required for accessing the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Operating System:</a:t>
            </a:r>
            <a:r>
              <a:rPr lang="en-US" sz="2400" dirty="0"/>
              <a:t> Compatible with Windows, macOS, and Linux.</a:t>
            </a:r>
          </a:p>
          <a:p>
            <a:endParaRPr lang="en-SL" dirty="0"/>
          </a:p>
        </p:txBody>
      </p:sp>
    </p:spTree>
    <p:extLst>
      <p:ext uri="{BB962C8B-B14F-4D97-AF65-F5344CB8AC3E}">
        <p14:creationId xmlns:p14="http://schemas.microsoft.com/office/powerpoint/2010/main" val="241521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2BA9-09CB-7492-617A-E51FDCFD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9FF2-2A2D-13B8-5176-FDAD9EB43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217884"/>
          </a:xfrm>
        </p:spPr>
        <p:txBody>
          <a:bodyPr/>
          <a:lstStyle/>
          <a:p>
            <a:r>
              <a:rPr lang="en-US" sz="2400" b="1" dirty="0"/>
              <a:t>Logging In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Open the Login Page Required for accessing the system.</a:t>
            </a:r>
          </a:p>
          <a:p>
            <a:pPr lvl="1"/>
            <a:r>
              <a:rPr lang="en-US" dirty="0"/>
              <a:t>Navigate to the login page of the application(e.g. localhost:4200)</a:t>
            </a:r>
            <a:endParaRPr lang="en-S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004BC6-74D5-CEC5-C6C9-FF8B2BE4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7" y="4582334"/>
            <a:ext cx="11321440" cy="5611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50D97A-77F5-2CE8-370C-FCC57DB56086}"/>
              </a:ext>
            </a:extLst>
          </p:cNvPr>
          <p:cNvSpPr txBox="1">
            <a:spLocks/>
          </p:cNvSpPr>
          <p:nvPr/>
        </p:nvSpPr>
        <p:spPr>
          <a:xfrm>
            <a:off x="581191" y="4658719"/>
            <a:ext cx="11029615" cy="221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Click on Register Now or Sign in to Register</a:t>
            </a:r>
          </a:p>
        </p:txBody>
      </p:sp>
    </p:spTree>
    <p:extLst>
      <p:ext uri="{BB962C8B-B14F-4D97-AF65-F5344CB8AC3E}">
        <p14:creationId xmlns:p14="http://schemas.microsoft.com/office/powerpoint/2010/main" val="409964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Credentials: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5631514"/>
            <a:ext cx="5514807" cy="1013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Admin:</a:t>
            </a:r>
            <a:r>
              <a:rPr lang="en-US" dirty="0"/>
              <a:t> Enter the admin username and password.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Student:</a:t>
            </a:r>
            <a:r>
              <a:rPr lang="en-US" dirty="0"/>
              <a:t> Enter the student ID and password.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7F46A-D03F-3627-1541-5200ECD50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3" t="15287" r="10475"/>
          <a:stretch/>
        </p:blipFill>
        <p:spPr>
          <a:xfrm>
            <a:off x="1365812" y="1921400"/>
            <a:ext cx="8426369" cy="3754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B5B1A-FC03-7E25-7158-D43E9B6E0179}"/>
              </a:ext>
            </a:extLst>
          </p:cNvPr>
          <p:cNvSpPr txBox="1"/>
          <p:nvPr/>
        </p:nvSpPr>
        <p:spPr>
          <a:xfrm>
            <a:off x="6415269" y="597606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the </a:t>
            </a:r>
            <a:r>
              <a:rPr lang="en-US" b="1" dirty="0"/>
              <a:t>Login</a:t>
            </a:r>
            <a:r>
              <a:rPr lang="en-US" dirty="0"/>
              <a:t> button to access the dashboard.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79827-C5A4-471F-DD35-023C8DC347CB}"/>
              </a:ext>
            </a:extLst>
          </p:cNvPr>
          <p:cNvCxnSpPr/>
          <p:nvPr/>
        </p:nvCxnSpPr>
        <p:spPr>
          <a:xfrm>
            <a:off x="5347504" y="6155844"/>
            <a:ext cx="937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2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Credentials: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852" y="5648944"/>
            <a:ext cx="11029615" cy="1013800"/>
          </a:xfrm>
        </p:spPr>
        <p:txBody>
          <a:bodyPr>
            <a:normAutofit/>
          </a:bodyPr>
          <a:lstStyle/>
          <a:p>
            <a:r>
              <a:rPr lang="en-US" b="1" dirty="0"/>
              <a:t>First-Time Login: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you are logging in for the first time, you may be prompted to change your password.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7A026-C6A0-400B-F27F-79A5EC8E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52" y="1817225"/>
            <a:ext cx="7564813" cy="35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Credentials: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416" y="5388523"/>
            <a:ext cx="11029616" cy="14610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Change Password: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Enter </a:t>
            </a:r>
            <a:r>
              <a:rPr lang="en-US"/>
              <a:t>your ID Number </a:t>
            </a:r>
            <a:r>
              <a:rPr lang="en-US" dirty="0"/>
              <a:t>or Username(for admin) in the user field and your Default Password.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Username for admin is ‘admin’ for the student the admin will provide the username.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Default password for Admin is ‘admin123’ and for student is ‘student123’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74FD9-F1BE-2810-4ADB-313B1BBD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539" y="1967950"/>
            <a:ext cx="41726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5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10E4-8803-A4AF-CBE4-B4112ED0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Dashboard Overview</a:t>
            </a:r>
            <a:endParaRPr lang="en-S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0B11-1C89-D15E-EA8A-1B4AC42BC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b="1" dirty="0"/>
              <a:t>Admin Dashboard:</a:t>
            </a:r>
            <a:r>
              <a:rPr lang="en-US" dirty="0"/>
              <a:t> Displays options to manage school departments, student accounts, and course program</a:t>
            </a:r>
          </a:p>
          <a:p>
            <a:r>
              <a:rPr lang="en-US" b="1" dirty="0"/>
              <a:t>Student Dashboard:</a:t>
            </a:r>
            <a:r>
              <a:rPr lang="en-US" dirty="0"/>
              <a:t> Shows options to register for courses, update personal details, and view registration status.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6937A-A79D-3B21-CEAA-C62C9718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17" y="2736374"/>
            <a:ext cx="5422392" cy="26163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01724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terms/"/>
    <ds:schemaRef ds:uri="http://schemas.openxmlformats.org/package/2006/metadata/core-properties"/>
    <ds:schemaRef ds:uri="230e9df3-be65-4c73-a93b-d1236ebd677e"/>
    <ds:schemaRef ds:uri="http://purl.org/dc/dcmitype/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95</TotalTime>
  <Words>593</Words>
  <Application>Microsoft Office PowerPoint</Application>
  <PresentationFormat>Widescreen</PresentationFormat>
  <Paragraphs>83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Calibri</vt:lpstr>
      <vt:lpstr>Gill Sans MT</vt:lpstr>
      <vt:lpstr>Wingdings 2</vt:lpstr>
      <vt:lpstr>Custom</vt:lpstr>
      <vt:lpstr>Electronic student registration system</vt:lpstr>
      <vt:lpstr>Table of content</vt:lpstr>
      <vt:lpstr>Introduction</vt:lpstr>
      <vt:lpstr>2.  System requirements</vt:lpstr>
      <vt:lpstr>Getting Started</vt:lpstr>
      <vt:lpstr>Enter Credentials:</vt:lpstr>
      <vt:lpstr>Enter Credentials:</vt:lpstr>
      <vt:lpstr>Enter Credentials:</vt:lpstr>
      <vt:lpstr>Dashboard Overview</vt:lpstr>
      <vt:lpstr>Admin Functions</vt:lpstr>
      <vt:lpstr>Admin Functions</vt:lpstr>
      <vt:lpstr>Admin Functions</vt:lpstr>
      <vt:lpstr>Admin Functions</vt:lpstr>
      <vt:lpstr>Admin Functions</vt:lpstr>
      <vt:lpstr>Admin Functions</vt:lpstr>
      <vt:lpstr>Admin Functions</vt:lpstr>
      <vt:lpstr>Admin Functions</vt:lpstr>
      <vt:lpstr>Admin Functions</vt:lpstr>
      <vt:lpstr>Student Functions</vt:lpstr>
      <vt:lpstr>Student Functions</vt:lpstr>
      <vt:lpstr>Troubleshooting &amp; Contact Support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Prince Conteh</dc:creator>
  <cp:lastModifiedBy>Joseph Prince Conteh</cp:lastModifiedBy>
  <cp:revision>3</cp:revision>
  <dcterms:created xsi:type="dcterms:W3CDTF">2024-08-30T22:22:33Z</dcterms:created>
  <dcterms:modified xsi:type="dcterms:W3CDTF">2024-08-31T14:01:42Z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